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4" r:id="rId5"/>
    <p:sldId id="314" r:id="rId6"/>
    <p:sldId id="296" r:id="rId7"/>
    <p:sldId id="259" r:id="rId8"/>
    <p:sldId id="263" r:id="rId9"/>
    <p:sldId id="283" r:id="rId10"/>
    <p:sldId id="299" r:id="rId11"/>
    <p:sldId id="271" r:id="rId12"/>
    <p:sldId id="313" r:id="rId13"/>
    <p:sldId id="268" r:id="rId14"/>
    <p:sldId id="270" r:id="rId15"/>
    <p:sldId id="297" r:id="rId16"/>
    <p:sldId id="298" r:id="rId17"/>
    <p:sldId id="304" r:id="rId18"/>
    <p:sldId id="305" r:id="rId19"/>
    <p:sldId id="306" r:id="rId20"/>
    <p:sldId id="307" r:id="rId21"/>
    <p:sldId id="308" r:id="rId22"/>
    <p:sldId id="273" r:id="rId23"/>
    <p:sldId id="274" r:id="rId24"/>
    <p:sldId id="302" r:id="rId25"/>
    <p:sldId id="303" r:id="rId26"/>
    <p:sldId id="275" r:id="rId27"/>
    <p:sldId id="309" r:id="rId28"/>
    <p:sldId id="310" r:id="rId29"/>
    <p:sldId id="311" r:id="rId30"/>
    <p:sldId id="312" r:id="rId31"/>
    <p:sldId id="300" r:id="rId32"/>
    <p:sldId id="301" r:id="rId33"/>
    <p:sldId id="276" r:id="rId34"/>
    <p:sldId id="277" r:id="rId35"/>
    <p:sldId id="278" r:id="rId3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5" autoAdjust="0"/>
    <p:restoredTop sz="94660"/>
  </p:normalViewPr>
  <p:slideViewPr>
    <p:cSldViewPr snapToGrid="0">
      <p:cViewPr varScale="1">
        <p:scale>
          <a:sx n="86" d="100"/>
          <a:sy n="86" d="100"/>
        </p:scale>
        <p:origin x="21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921F25-E6D2-488B-9333-D79563DDD4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3C6A10E-47E7-4704-A8E7-2867E713CB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1A94C7-5D86-4517-8942-4E2EEC51D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C4DA066-ABB8-4F36-9D4C-24585B16E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6A2085B-6A13-4382-836D-3FE65DBA0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37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9136E9-EAEB-4932-9981-7CC4170E6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12C55EA-006B-43D1-989C-7B448EFF3D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A30FA1D-028D-498F-8D3F-F310BFD5AA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E5ED71-A473-4155-B1F7-416FDA34E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AF9490-CB0B-403A-BF24-97928BA2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485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56C162-9932-4EF3-8EE0-C5BA268706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65BCE73-B123-48F7-83CC-2352EE3AF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5516B8-038A-4EA4-8960-9380D329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5CFFBB-F66B-43A7-A738-D4C7B3288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F5F023-3AE0-4D4B-A201-A76E5CDCB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2572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65F69C-88AE-44EC-BC4C-465FE7D49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B58857-97DA-498F-9251-0E25DA366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3972148-FAFD-471A-AF74-613A89239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E2D4286-994B-4A4D-8581-0416978C5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4AD1169-297B-4C2E-8020-0109A9C2D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822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8FA008-F6A6-4CCB-88B3-3FED130DA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06335B5-CEB2-4C55-BBCC-F6A6F698C5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CCBF0DA-E06F-4D92-84F6-C5E1AF60F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078DB94-139F-4B96-A4AB-BD992904A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C9F344-56D2-465D-9AA5-737DD59B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71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A2E74-E09A-4D7D-BB72-EFE442E2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B4A434-250B-429F-8399-D8C535F87C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EDAF0A-424F-4414-91AC-85D9BFA916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32A34A-DFC4-4C21-B893-51AB71C1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3A99AF4-BFAB-43C7-AC0A-CA14F401F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DA6723-269B-4905-9A99-87A827596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26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25A03-2C17-498E-9EE3-E595370F4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777073C-C0AD-422D-AAB8-92C52E28C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AFD579-E558-43E8-B1A6-6A9A1A2D18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A99C1A4-40D9-4854-8E4B-CCA7FD8E66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38968442-6588-4680-A049-53DC5F996E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B2AA6322-D8C9-43AF-869B-E003F6756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D777CC-6A40-49A3-BA35-461518BB1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04893FE9-1529-4FAA-90B8-FD704C0B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345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68D6E9-81A6-47BB-AD84-62154D54E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F12C8C2-F580-4A60-A218-78F699FA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F475BF8-00B9-4F0F-B56B-747B8EF49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8E3ABE-7550-4329-AD30-6B22B4BB8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531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E503946-73C2-44B8-ABB2-F2A062FEF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A2B6BC7-3455-46C6-AFF9-638B10B7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3E388EF-9E0E-4A58-AED1-4D91E0D9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48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5C6077-C164-4A0E-9381-B91A67C9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F53BC4-9185-4023-B13C-4FFC8A0E94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6B3B3DF-B899-4C79-8C47-24FAE294AC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4BC78B3-C98F-4254-BBC8-354B246D6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99133E3-353B-4C77-805F-7DF46EABD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3DB177E-B23E-49DD-9F60-8AB07685A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5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3D0058-2147-4CF7-91C6-3679F9E07C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C3E6E79-45CD-48F7-8F5D-10911229AD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1B051B9-0A7A-4306-9E1B-3914D24ACB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6805A01-4C5A-4FD3-8A1B-00DAEAA0B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1D70112-3228-4D7D-A397-497BFD45C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5BDE170-0D9D-4C1C-9222-9936F9DF0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730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903EBBB-DA24-426C-8308-76531FBDF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A5BDC32-AAB2-4F95-9545-831EC9A76A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8736C3-022F-4F5A-9A24-7B0234DDB7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29805F-88D9-4C5A-A61A-10B55DAA20EA}" type="datetimeFigureOut">
              <a:rPr lang="pt-BR" smtClean="0"/>
              <a:t>22/02/2019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71D915C-295F-4179-8D50-2B9A98035F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F43943C-28C3-4E4B-B888-CC0FA3D99E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44E896-69C3-46D4-9909-54B22A19C76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5399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861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18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022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iberbullying">
            <a:hlinkClick r:id="" action="ppaction://media"/>
            <a:extLst>
              <a:ext uri="{FF2B5EF4-FFF2-40B4-BE49-F238E27FC236}">
                <a16:creationId xmlns:a16="http://schemas.microsoft.com/office/drawing/2014/main" id="{BC9507E6-07B9-4083-BFB5-036E586F94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756" y="9938"/>
            <a:ext cx="12120462" cy="68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2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5766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393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9019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0280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6248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25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9000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305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647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71313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084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21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0225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5107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 QUE É SEXTORSÃO">
            <a:hlinkClick r:id="" action="ppaction://media"/>
            <a:extLst>
              <a:ext uri="{FF2B5EF4-FFF2-40B4-BE49-F238E27FC236}">
                <a16:creationId xmlns:a16="http://schemas.microsoft.com/office/drawing/2014/main" id="{89FDC184-F967-4C08-9327-AEE8207593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72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05512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83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626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6713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8458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69230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7709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28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054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813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1300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75CB45-30B1-49BD-9C3E-F808EC11EEA6}"/>
              </a:ext>
            </a:extLst>
          </p:cNvPr>
          <p:cNvSpPr txBox="1"/>
          <p:nvPr/>
        </p:nvSpPr>
        <p:spPr>
          <a:xfrm>
            <a:off x="887895" y="2895600"/>
            <a:ext cx="109860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>
                <a:solidFill>
                  <a:schemeClr val="accent1">
                    <a:lumMod val="75000"/>
                  </a:schemeClr>
                </a:solidFill>
              </a:rPr>
              <a:t>https://goo.gl/forms/h9rHq37oLX01l19j1</a:t>
            </a:r>
          </a:p>
        </p:txBody>
      </p:sp>
    </p:spTree>
    <p:extLst>
      <p:ext uri="{BB962C8B-B14F-4D97-AF65-F5344CB8AC3E}">
        <p14:creationId xmlns:p14="http://schemas.microsoft.com/office/powerpoint/2010/main" val="106707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3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3804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77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40824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2328</TotalTime>
  <Words>9</Words>
  <Application>Microsoft Macintosh PowerPoint</Application>
  <PresentationFormat>Widescreen</PresentationFormat>
  <Paragraphs>1</Paragraphs>
  <Slides>35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Emylle Varela</dc:creator>
  <cp:lastModifiedBy>Leonardo Ataide Minora</cp:lastModifiedBy>
  <cp:revision>45</cp:revision>
  <dcterms:created xsi:type="dcterms:W3CDTF">2019-01-31T13:52:41Z</dcterms:created>
  <dcterms:modified xsi:type="dcterms:W3CDTF">2019-02-22T19:24:30Z</dcterms:modified>
</cp:coreProperties>
</file>